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4"/>
    <p:restoredTop sz="61340" autoAdjust="0"/>
  </p:normalViewPr>
  <p:slideViewPr>
    <p:cSldViewPr snapToGrid="0">
      <p:cViewPr varScale="1">
        <p:scale>
          <a:sx n="78" d="100"/>
          <a:sy n="78" d="100"/>
        </p:scale>
        <p:origin x="15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36C4B-1B72-44DD-82BD-77A3EA6FFEA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CE6A4-0894-4BE8-8C54-B2ADA3F5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25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to the West Virginia Network of Ethics Committees for hosting this debate and for Dr. Miller agreeing to engage with me on this debate.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CCE6A4-0894-4BE8-8C54-B2ADA3F50B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92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Dr. Miller did a wonderful job explaining what all the principles that make up </a:t>
            </a:r>
            <a:r>
              <a:rPr lang="en-US" dirty="0" err="1"/>
              <a:t>principlism</a:t>
            </a:r>
            <a:r>
              <a:rPr lang="en-US" dirty="0"/>
              <a:t> and the general framework of </a:t>
            </a:r>
            <a:r>
              <a:rPr lang="en-US" dirty="0" err="1"/>
              <a:t>Prinicplism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CCE6A4-0894-4BE8-8C54-B2ADA3F50B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0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5C10-13A8-50F0-2638-9983F194B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E1ED0-F2CC-3CA5-3388-424098FBA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BFB40-9DB3-3638-2680-14176BDF1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42EBB-EA33-B310-3189-2DA1850B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ABA3B-A033-0188-E066-3B07FB64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3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0CEC-B8D0-E706-F036-2F69EA52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F9786-F8C8-6573-8C9E-598585F53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EFCC9-AC19-ED9B-4FD8-CB7D70C77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C2634-D1A9-9E62-FE67-E66C48EA5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A8586-948B-3300-1AE0-6F8227207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1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044BD9-1F6F-C851-75AB-1FA9B59BC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47A38-7010-C4E8-7092-373C0266B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9B1-F182-FD0E-F1CE-146147C5F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24740-ADA0-1A73-CDD5-61F089A4B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C5C3A-EE6D-AD4B-23C6-8A6A5E3CB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4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C8099-33E8-3155-0CE4-92EE5F863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6EC4D-6D0D-240A-02A8-32C836DAE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7C3C7-EE6E-F06E-3323-B25FBBC56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08B10-6F05-4D47-92F8-9E89FAD2D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FEF63-E9FE-40CB-25D6-CCD32FEA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0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B5398-FFFB-3286-A678-E587A6709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70C348-4C09-43E0-D5B6-8E389A28B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F1F8D-14DA-B0F7-667B-E6A8A9CB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445FB-3780-D44A-D00F-B9B4AF4E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B2B8F-49D7-C6D5-8689-3EE2713E6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9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34C9B-90AB-5E7E-C054-73F68F7C0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652BC-D094-C0C7-E7AA-EFCB0C299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BD912-1AC8-2300-85BC-B46A5E7316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81671-B3AA-F1B0-3AF5-669C427F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B78D7-8BED-82B0-7342-025580ABD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E6539-2F06-1BE9-EF28-53C7A64F0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90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8E14B-F1B7-AF88-C340-46FD3CA6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61782-986A-FD5E-5989-8EA80EFCE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B65EB-595A-03DA-3CF0-0CAE3332F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94775E-93F5-93B3-2EFB-98070EAE0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10FBE1-8FD4-EBAE-BEAA-5850C7C1E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5ACAE3-3EFD-8C71-CE11-43E8695DF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A053D9-5FC7-76EB-8CE4-A0FA209B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949C8-F205-5F95-CECC-54B77D1E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7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F234-BA38-A9AD-AC2E-F871791FC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80C9E-A32D-AF4F-4B01-AD7EB7A68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DDD99-5750-667B-8C60-620C4797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202E3-CD8C-D374-252D-C5327CD3E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1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4BDC6-ABD1-33A9-0246-5AA8AE1B6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529BED-C4C7-B7FA-8C8E-AAEB886E1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68A15-73DD-AA35-2680-AD326421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4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FB392-0B45-8D9C-6927-6AB2CD9A9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0544F-5B37-B60D-806B-04B08534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69D43-6710-4836-C4F8-AA36D3ECD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E8F7F-D399-A5AD-596D-DE1579D1E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FBE0C-0008-4784-2079-11ED7D4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9BDDF-2C7E-9A04-5091-E4863454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8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6C469-D2DB-CCEB-7556-D1B8E2AF7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C1712C-8AE9-038D-1390-9B12B15127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79E965-0200-5BEF-6008-5ACF38E12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CCEAF-0105-4BA8-D4E2-5B5AA32A3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2B80A-B3E5-B8AF-EC33-FBED73148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C4858A-5514-D806-0D41-2A971BCDB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D35DE-71DB-8603-B179-EB00B1EFF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6A5AC-C7AE-9110-45B0-BD8A6A2F6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27997-07CC-2EB9-850E-337126648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ACBFA-ADFE-5F49-89B6-74FFEF20CF39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E322B-FA5E-DAD6-ED81-87D3EC47B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9C8DD-A75B-CF6F-071D-66DC98656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6B685-70EC-654E-9EF5-5C0F8A532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9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245C6-05A7-73C3-CB62-25F0C8B851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Principlism</a:t>
            </a:r>
            <a:r>
              <a:rPr lang="en-US" dirty="0"/>
              <a:t>: Not Enough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499D58-7223-3881-4BD1-235D717420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Matthew S. Smith, MD, MS, HEC-C</a:t>
            </a:r>
          </a:p>
        </p:txBody>
      </p:sp>
    </p:spTree>
    <p:extLst>
      <p:ext uri="{BB962C8B-B14F-4D97-AF65-F5344CB8AC3E}">
        <p14:creationId xmlns:p14="http://schemas.microsoft.com/office/powerpoint/2010/main" val="55527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4CDE-691F-ACA2-6256-F7FEC9C1B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vs </a:t>
            </a:r>
            <a:r>
              <a:rPr lang="en-US" dirty="0" err="1"/>
              <a:t>Principlism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163E25-9F12-A620-517B-0F8D06519E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Principles</a:t>
            </a:r>
          </a:p>
          <a:p>
            <a:pPr lvl="1"/>
            <a:r>
              <a:rPr lang="en-US" sz="2800" dirty="0"/>
              <a:t>Autonomy</a:t>
            </a:r>
          </a:p>
          <a:p>
            <a:pPr lvl="1"/>
            <a:r>
              <a:rPr lang="en-US" sz="2800" dirty="0"/>
              <a:t>Beneficence</a:t>
            </a:r>
          </a:p>
          <a:p>
            <a:pPr lvl="1"/>
            <a:r>
              <a:rPr lang="en-US" sz="2800" dirty="0"/>
              <a:t>Nonmaleficence</a:t>
            </a:r>
          </a:p>
          <a:p>
            <a:pPr lvl="1"/>
            <a:r>
              <a:rPr lang="en-US" sz="2800" dirty="0"/>
              <a:t>Justice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B0610F-70F7-078D-F1C5-ED7481C88D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Principlism</a:t>
            </a:r>
            <a:endParaRPr lang="en-US" sz="3200" dirty="0"/>
          </a:p>
          <a:p>
            <a:pPr lvl="1"/>
            <a:r>
              <a:rPr lang="en-US" sz="2800" dirty="0"/>
              <a:t>Equally weighted Principles</a:t>
            </a:r>
          </a:p>
          <a:p>
            <a:pPr lvl="1"/>
            <a:r>
              <a:rPr lang="en-US" sz="2800" dirty="0"/>
              <a:t>Only Four Fundamental </a:t>
            </a:r>
            <a:r>
              <a:rPr lang="en-US" sz="2800" dirty="0" err="1"/>
              <a:t>Prinicples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7835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D951-F46A-FDD9-0A69-114A1F603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Buridan’s</a:t>
            </a:r>
            <a:r>
              <a:rPr lang="en-US" dirty="0"/>
              <a:t> Donkey of Ethics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13A69C-5C2D-B300-D126-C3C963E7A9CF}"/>
              </a:ext>
            </a:extLst>
          </p:cNvPr>
          <p:cNvSpPr txBox="1"/>
          <p:nvPr/>
        </p:nvSpPr>
        <p:spPr>
          <a:xfrm>
            <a:off x="838200" y="1584101"/>
            <a:ext cx="199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Autonomy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38DAD5-1043-4E0E-C547-649A687FE74D}"/>
              </a:ext>
            </a:extLst>
          </p:cNvPr>
          <p:cNvSpPr txBox="1"/>
          <p:nvPr/>
        </p:nvSpPr>
        <p:spPr>
          <a:xfrm>
            <a:off x="9308742" y="1584101"/>
            <a:ext cx="199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Beneficence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2B1A24-D22D-6ED5-2876-D6672F37A380}"/>
              </a:ext>
            </a:extLst>
          </p:cNvPr>
          <p:cNvSpPr txBox="1"/>
          <p:nvPr/>
        </p:nvSpPr>
        <p:spPr>
          <a:xfrm>
            <a:off x="496910" y="5432738"/>
            <a:ext cx="267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Nonmaleficence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B8B1B2-6748-FDE0-255F-B52907B1E8EC}"/>
              </a:ext>
            </a:extLst>
          </p:cNvPr>
          <p:cNvSpPr txBox="1"/>
          <p:nvPr/>
        </p:nvSpPr>
        <p:spPr>
          <a:xfrm>
            <a:off x="9308742" y="5432738"/>
            <a:ext cx="1995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Justice</a:t>
            </a:r>
          </a:p>
        </p:txBody>
      </p:sp>
      <p:pic>
        <p:nvPicPr>
          <p:cNvPr id="1026" name="Picture 2" descr="Photo by bazilfoto">
            <a:extLst>
              <a:ext uri="{FF2B5EF4-FFF2-40B4-BE49-F238E27FC236}">
                <a16:creationId xmlns:a16="http://schemas.microsoft.com/office/drawing/2014/main" id="{1A3CF30D-5F79-C2EB-135C-17C4D072B0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54" t="20414" r="21679" b="11185"/>
          <a:stretch/>
        </p:blipFill>
        <p:spPr bwMode="auto">
          <a:xfrm>
            <a:off x="4262907" y="2291962"/>
            <a:ext cx="3243546" cy="2539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D65D2A-B422-7217-73A9-17A1D7761144}"/>
              </a:ext>
            </a:extLst>
          </p:cNvPr>
          <p:cNvSpPr txBox="1"/>
          <p:nvPr/>
        </p:nvSpPr>
        <p:spPr>
          <a:xfrm>
            <a:off x="643943" y="6452315"/>
            <a:ext cx="9543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www.mmweekly.com</a:t>
            </a:r>
            <a:r>
              <a:rPr lang="en-US" dirty="0"/>
              <a:t>/p/mental-models-issue-56-buridans-donkey-22-12-25</a:t>
            </a: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D736045A-C523-8295-A018-99BE36AAFAD7}"/>
              </a:ext>
            </a:extLst>
          </p:cNvPr>
          <p:cNvSpPr/>
          <p:nvPr/>
        </p:nvSpPr>
        <p:spPr>
          <a:xfrm rot="19518167">
            <a:off x="7527212" y="1978102"/>
            <a:ext cx="1760816" cy="9836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D1BB5D58-B8AA-649E-D0DB-B6F456025133}"/>
              </a:ext>
            </a:extLst>
          </p:cNvPr>
          <p:cNvSpPr/>
          <p:nvPr/>
        </p:nvSpPr>
        <p:spPr>
          <a:xfrm rot="1832650">
            <a:off x="7578529" y="3912272"/>
            <a:ext cx="1760816" cy="9836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C24C4153-1E1B-3A7A-DEA3-F728B3056A0B}"/>
              </a:ext>
            </a:extLst>
          </p:cNvPr>
          <p:cNvSpPr/>
          <p:nvPr/>
        </p:nvSpPr>
        <p:spPr>
          <a:xfrm rot="12800424">
            <a:off x="2481549" y="2248653"/>
            <a:ext cx="1760816" cy="9836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647D8A32-C9DA-1A18-E65C-FDAF544E18D3}"/>
              </a:ext>
            </a:extLst>
          </p:cNvPr>
          <p:cNvSpPr/>
          <p:nvPr/>
        </p:nvSpPr>
        <p:spPr>
          <a:xfrm rot="9135251">
            <a:off x="2485670" y="4148027"/>
            <a:ext cx="1760816" cy="9836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7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67E62-F575-4E53-26A5-19D983409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the Weight Change the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137CC-B381-C6D2-8168-DBC5C64A1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⬆️ Autonomy = Libertarianism</a:t>
            </a:r>
          </a:p>
          <a:p>
            <a:r>
              <a:rPr lang="en-US" sz="3200" dirty="0"/>
              <a:t>⬆️ Beneficence = Paternalism</a:t>
            </a:r>
          </a:p>
          <a:p>
            <a:r>
              <a:rPr lang="en-US" sz="3200" dirty="0"/>
              <a:t>⬆️ Justice = </a:t>
            </a:r>
            <a:r>
              <a:rPr lang="en-US" sz="3200" dirty="0" err="1"/>
              <a:t>Rawlsianism</a:t>
            </a:r>
            <a:endParaRPr lang="en-US" sz="3200" dirty="0"/>
          </a:p>
          <a:p>
            <a:r>
              <a:rPr lang="en-US" sz="3200" dirty="0"/>
              <a:t>⬆️ Nonmaleficence = Virtue Ethics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02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96F76-368D-3509-E79B-35742EA07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Are Tools, But Not Enough</a:t>
            </a:r>
          </a:p>
        </p:txBody>
      </p:sp>
      <p:pic>
        <p:nvPicPr>
          <p:cNvPr id="2050" name="Picture 2" descr="Useless tools Meme Generator - Imgflip">
            <a:extLst>
              <a:ext uri="{FF2B5EF4-FFF2-40B4-BE49-F238E27FC236}">
                <a16:creationId xmlns:a16="http://schemas.microsoft.com/office/drawing/2014/main" id="{D57631AF-D8DB-5387-BC75-E1B3684776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78"/>
          <a:stretch/>
        </p:blipFill>
        <p:spPr bwMode="auto">
          <a:xfrm>
            <a:off x="3225800" y="1822845"/>
            <a:ext cx="5740400" cy="4670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883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EDD4E-5836-1F18-1A01-5CF7DE009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Ethics Is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C6C82-B315-FF72-EFC9-4CA29515D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Forward Looking (Consequences) vs Backwards Looking (Principles)</a:t>
            </a:r>
          </a:p>
          <a:p>
            <a:r>
              <a:rPr lang="en-US" dirty="0"/>
              <a:t>From Neuroscience and Experience</a:t>
            </a:r>
          </a:p>
          <a:p>
            <a:r>
              <a:rPr lang="en-US" dirty="0"/>
              <a:t>Most people like to think they are logical</a:t>
            </a:r>
          </a:p>
          <a:p>
            <a:r>
              <a:rPr lang="en-US" dirty="0"/>
              <a:t>Most people are wrong</a:t>
            </a:r>
          </a:p>
          <a:p>
            <a:r>
              <a:rPr lang="en-US" dirty="0"/>
              <a:t>We usually Intuit what we want and then Justify the Choice with Theories/ Principles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B7D9F1-52A9-D11C-E563-07C0F5C61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944" y="4333193"/>
            <a:ext cx="1878112" cy="198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945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5D77-1D33-BF86-8678-3D8D60EB4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D064A-788F-374E-499A-8BFDA714A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dirty="0"/>
              <a:t>Principles = Yay!!!!</a:t>
            </a:r>
          </a:p>
          <a:p>
            <a:pPr marL="0" indent="0" algn="ctr">
              <a:buNone/>
            </a:pPr>
            <a:endParaRPr lang="en-US" sz="8000" b="1" dirty="0"/>
          </a:p>
          <a:p>
            <a:pPr marL="0" indent="0" algn="ctr">
              <a:buNone/>
            </a:pPr>
            <a:r>
              <a:rPr lang="en-US" sz="8000" b="1" dirty="0" err="1"/>
              <a:t>Principlism</a:t>
            </a:r>
            <a:r>
              <a:rPr lang="en-US" sz="8000" b="1" dirty="0"/>
              <a:t> = Boo!!!</a:t>
            </a:r>
          </a:p>
        </p:txBody>
      </p:sp>
    </p:spTree>
    <p:extLst>
      <p:ext uri="{BB962C8B-B14F-4D97-AF65-F5344CB8AC3E}">
        <p14:creationId xmlns:p14="http://schemas.microsoft.com/office/powerpoint/2010/main" val="1317581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188</Words>
  <Application>Microsoft Office PowerPoint</Application>
  <PresentationFormat>Widescreen</PresentationFormat>
  <Paragraphs>37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 2013 - 2022</vt:lpstr>
      <vt:lpstr>Principlism: Not Enough</vt:lpstr>
      <vt:lpstr>Principles vs Principlism</vt:lpstr>
      <vt:lpstr>Buridan’s Donkey of Ethics</vt:lpstr>
      <vt:lpstr>Change the Weight Change the Theory</vt:lpstr>
      <vt:lpstr>Principles Are Tools, But Not Enough</vt:lpstr>
      <vt:lpstr>How Ethics Is Done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Principlism: Not Enough</dc:title>
  <dc:creator>Darbandi, Kokab</dc:creator>
  <cp:lastModifiedBy>McMillen, Linda</cp:lastModifiedBy>
  <cp:revision>5</cp:revision>
  <dcterms:created xsi:type="dcterms:W3CDTF">2024-05-09T22:35:49Z</dcterms:created>
  <dcterms:modified xsi:type="dcterms:W3CDTF">2024-05-13T17:48:40Z</dcterms:modified>
</cp:coreProperties>
</file>