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79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6" name="Google Shape;166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4" name="Google Shape;174;p2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5" name="Google Shape;175;p26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21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6" name="Google Shape;186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4" name="Google Shape;194;p2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03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9" name="Google Shape;209;p28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28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2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41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29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8" name="Google Shape;218;p29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29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1" name="Google Shape;221;p29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29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4" name="Google Shape;224;p29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5" name="Google Shape;225;p29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29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2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20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83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8" name="Google Shape;238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7" name="Google Shape;247;p3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883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 descr="paperairplanes.png"/>
          <p:cNvPicPr preferRelativeResize="0"/>
          <p:nvPr/>
        </p:nvPicPr>
        <p:blipFill rotWithShape="1">
          <a:blip r:embed="rId2">
            <a:alphaModFix/>
          </a:blip>
          <a:srcRect r="16364" b="55014"/>
          <a:stretch/>
        </p:blipFill>
        <p:spPr>
          <a:xfrm rot="5400000">
            <a:off x="8196038" y="2643533"/>
            <a:ext cx="5731586" cy="1508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2"/>
          <p:cNvGrpSpPr/>
          <p:nvPr/>
        </p:nvGrpSpPr>
        <p:grpSpPr>
          <a:xfrm>
            <a:off x="374477" y="394396"/>
            <a:ext cx="11435164" cy="137411"/>
            <a:chOff x="284163" y="1759424"/>
            <a:chExt cx="8576373" cy="137411"/>
          </a:xfrm>
        </p:grpSpPr>
        <p:sp>
          <p:nvSpPr>
            <p:cNvPr id="257" name="Google Shape;257;p3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60" name="Google Shape;26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1"/>
          </p:nvPr>
        </p:nvSpPr>
        <p:spPr>
          <a:xfrm>
            <a:off x="389151" y="644701"/>
            <a:ext cx="9774968" cy="560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4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23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1" name="Google Shape;41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8" name="Google Shape;48;p17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92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56" name="Google Shape;56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8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8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5" name="Google Shape;65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95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37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01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2" name="Google Shape;112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23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0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1" name="Google Shape;131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4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4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9" name="Google Shape;139;p2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70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9" name="Google Shape;149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" name="Google Shape;157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89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4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781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115E-2ED1-14BE-CC70-DED2F5A7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Approaches to Ethical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389B7-FD48-2E40-8DEB-78D14D333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64" y="2603500"/>
            <a:ext cx="11656381" cy="4116896"/>
          </a:xfrm>
        </p:spPr>
        <p:txBody>
          <a:bodyPr>
            <a:normAutofit/>
          </a:bodyPr>
          <a:lstStyle/>
          <a:p>
            <a:r>
              <a:rPr lang="en-US" dirty="0" err="1"/>
              <a:t>Principlism</a:t>
            </a:r>
            <a:r>
              <a:rPr lang="en-US" dirty="0"/>
              <a:t>- four principles can be very helpful in understanding patient care ethical issues and drafting policies</a:t>
            </a:r>
          </a:p>
          <a:p>
            <a:r>
              <a:rPr lang="en-US" dirty="0"/>
              <a:t>Virtue ethics-emphasizes the agents who perform actions and make choices and asks, “What would the good provider do in this case?” </a:t>
            </a:r>
          </a:p>
          <a:p>
            <a:r>
              <a:rPr lang="en-US" dirty="0"/>
              <a:t>Ethics of care-emphasizes the importance of focusing on the patient in the context of her relationships and considers emotional commitment and a willingness of those in relationships to act unselfishly for the benefit of others </a:t>
            </a:r>
          </a:p>
          <a:p>
            <a:r>
              <a:rPr lang="en-US" dirty="0"/>
              <a:t>Casuistry-case-based approach to ethical decision-making that focuses on practical decision-making in particular cases and uses paradigm cases for comparison </a:t>
            </a:r>
          </a:p>
          <a:p>
            <a:r>
              <a:rPr lang="en-US" dirty="0"/>
              <a:t>Narrative Ethics-puts an emphasis on learning the patient’s perspective.  The ethical issue at hand is to be decided in a manner consistent with the way the patient has lived his or her life up to the present and in a way that could be integrated into the patient’s continuing life story.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C3F1A-3E3B-345E-8A12-0FF8C260D5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0451575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Noto Sans Symbols</vt:lpstr>
      <vt:lpstr>Ion Boardroom</vt:lpstr>
      <vt:lpstr>Approaches to Ethical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Ethical Analysis</dc:title>
  <dc:creator>Moss, Alvin</dc:creator>
  <cp:lastModifiedBy>Moss, Alvin</cp:lastModifiedBy>
  <cp:revision>1</cp:revision>
  <dcterms:created xsi:type="dcterms:W3CDTF">2024-05-08T14:13:09Z</dcterms:created>
  <dcterms:modified xsi:type="dcterms:W3CDTF">2024-05-08T14:13:57Z</dcterms:modified>
</cp:coreProperties>
</file>