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64"/>
    <p:restoredTop sz="61340" autoAdjust="0"/>
  </p:normalViewPr>
  <p:slideViewPr>
    <p:cSldViewPr snapToGrid="0">
      <p:cViewPr varScale="1">
        <p:scale>
          <a:sx n="78" d="100"/>
          <a:sy n="78" d="100"/>
        </p:scale>
        <p:origin x="15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36C4B-1B72-44DD-82BD-77A3EA6FFEAE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CE6A4-0894-4BE8-8C54-B2ADA3F5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25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 to the West Virginia Network of Ethics Committees for hosting this debate and for Dr. Miller agreeing to engage with me on this debate.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CCE6A4-0894-4BE8-8C54-B2ADA3F50B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92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25C10-13A8-50F0-2638-9983F194B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E1ED0-F2CC-3CA5-3388-424098FBA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BFB40-9DB3-3638-2680-14176BDF1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42EBB-EA33-B310-3189-2DA1850B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ABA3B-A033-0188-E066-3B07FB64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3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E0CEC-B8D0-E706-F036-2F69EA52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F9786-F8C8-6573-8C9E-598585F53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EFCC9-AC19-ED9B-4FD8-CB7D70C7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C2634-D1A9-9E62-FE67-E66C48EA5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A8586-948B-3300-1AE0-6F8227207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14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044BD9-1F6F-C851-75AB-1FA9B59BCF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47A38-7010-C4E8-7092-373C0266B1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9B1-F182-FD0E-F1CE-146147C5F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24740-ADA0-1A73-CDD5-61F089A4B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C5C3A-EE6D-AD4B-23C6-8A6A5E3CB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4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C8099-33E8-3155-0CE4-92EE5F863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6EC4D-6D0D-240A-02A8-32C836DAE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7C3C7-EE6E-F06E-3323-B25FBBC56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08B10-6F05-4D47-92F8-9E89FAD2D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FEF63-E9FE-40CB-25D6-CCD32FEA4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0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5398-FFFB-3286-A678-E587A6709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70C348-4C09-43E0-D5B6-8E389A28B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F1F8D-14DA-B0F7-667B-E6A8A9CB8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445FB-3780-D44A-D00F-B9B4AF4EB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B2B8F-49D7-C6D5-8689-3EE2713E6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9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34C9B-90AB-5E7E-C054-73F68F7C0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652BC-D094-C0C7-E7AA-EFCB0C299D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BD912-1AC8-2300-85BC-B46A5E7316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81671-B3AA-F1B0-3AF5-669C427F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B78D7-8BED-82B0-7342-025580ABD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EE6539-2F06-1BE9-EF28-53C7A64F0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90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8E14B-F1B7-AF88-C340-46FD3CA6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61782-986A-FD5E-5989-8EA80EFCE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B65EB-595A-03DA-3CF0-0CAE3332F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94775E-93F5-93B3-2EFB-98070EAE0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10FBE1-8FD4-EBAE-BEAA-5850C7C1E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5ACAE3-3EFD-8C71-CE11-43E8695DF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A053D9-5FC7-76EB-8CE4-A0FA209B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949C8-F205-5F95-CECC-54B77D1EA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7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4F234-BA38-A9AD-AC2E-F871791FC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80C9E-A32D-AF4F-4B01-AD7EB7A68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DDD99-5750-667B-8C60-620C4797C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202E3-CD8C-D374-252D-C5327CD3E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1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4BDC6-ABD1-33A9-0246-5AA8AE1B6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529BED-C4C7-B7FA-8C8E-AAEB886E1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68A15-73DD-AA35-2680-AD326421B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4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FB392-0B45-8D9C-6927-6AB2CD9A9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0544F-5B37-B60D-806B-04B08534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B69D43-6710-4836-C4F8-AA36D3ECD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E8F7F-D399-A5AD-596D-DE1579D1E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FBE0C-0008-4784-2079-11ED7D4F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9BDDF-2C7E-9A04-5091-E48634547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8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6C469-D2DB-CCEB-7556-D1B8E2AF7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C1712C-8AE9-038D-1390-9B12B15127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79E965-0200-5BEF-6008-5ACF38E12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CCEAF-0105-4BA8-D4E2-5B5AA32A3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2B80A-B3E5-B8AF-EC33-FBED73148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C4858A-5514-D806-0D41-2A971BCDB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9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4D35DE-71DB-8603-B179-EB00B1EFF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56A5AC-C7AE-9110-45B0-BD8A6A2F6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27997-07CC-2EB9-850E-337126648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ACBFA-ADFE-5F49-89B6-74FFEF20CF39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E322B-FA5E-DAD6-ED81-87D3EC47B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9C8DD-A75B-CF6F-071D-66DC98656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9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245C6-05A7-73C3-CB62-25F0C8B851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Principlism</a:t>
            </a:r>
            <a:r>
              <a:rPr lang="en-US" dirty="0"/>
              <a:t>: Not Enough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499D58-7223-3881-4BD1-235D717420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Matthew S. Smith, MD, MS, HEC-C</a:t>
            </a:r>
          </a:p>
        </p:txBody>
      </p:sp>
    </p:spTree>
    <p:extLst>
      <p:ext uri="{BB962C8B-B14F-4D97-AF65-F5344CB8AC3E}">
        <p14:creationId xmlns:p14="http://schemas.microsoft.com/office/powerpoint/2010/main" val="555277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A5D77-1D33-BF86-8678-3D8D60EB4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D064A-788F-374E-499A-8BFDA714A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b="1" dirty="0"/>
              <a:t>Principles = Yay!!!!</a:t>
            </a:r>
          </a:p>
          <a:p>
            <a:pPr marL="0" indent="0" algn="ctr">
              <a:buNone/>
            </a:pPr>
            <a:endParaRPr lang="en-US" sz="8000" b="1" dirty="0"/>
          </a:p>
          <a:p>
            <a:pPr marL="0" indent="0" algn="ctr">
              <a:buNone/>
            </a:pPr>
            <a:r>
              <a:rPr lang="en-US" sz="8000" b="1" dirty="0" err="1"/>
              <a:t>Principlism</a:t>
            </a:r>
            <a:r>
              <a:rPr lang="en-US" sz="8000" b="1" dirty="0"/>
              <a:t> = Boo!!!</a:t>
            </a:r>
          </a:p>
        </p:txBody>
      </p:sp>
    </p:spTree>
    <p:extLst>
      <p:ext uri="{BB962C8B-B14F-4D97-AF65-F5344CB8AC3E}">
        <p14:creationId xmlns:p14="http://schemas.microsoft.com/office/powerpoint/2010/main" val="1317581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53</Words>
  <Application>Microsoft Office PowerPoint</Application>
  <PresentationFormat>Widescreen</PresentationFormat>
  <Paragraphs>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 2013 - 2022</vt:lpstr>
      <vt:lpstr>Principlism: Not Enough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Principlism: Not Enough</dc:title>
  <dc:creator>Darbandi, Kokab</dc:creator>
  <cp:lastModifiedBy>McMillen, Linda</cp:lastModifiedBy>
  <cp:revision>6</cp:revision>
  <dcterms:created xsi:type="dcterms:W3CDTF">2024-05-09T22:35:49Z</dcterms:created>
  <dcterms:modified xsi:type="dcterms:W3CDTF">2024-05-15T19:17:39Z</dcterms:modified>
</cp:coreProperties>
</file>